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7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97E5-5A8B-4983-AFF9-E2A819EC088C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314A-611D-4440-9D0F-A1EC804CF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7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314A-611D-4440-9D0F-A1EC804CFBA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05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F6B3792-5A73-4E63-92BB-79C9F46535E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5A2C6D-2299-4B6B-8B73-83ED178346C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done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far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Hungary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6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Evaluation</a:t>
            </a:r>
            <a:r>
              <a:rPr lang="hu-HU" dirty="0" smtClean="0"/>
              <a:t>  </a:t>
            </a:r>
            <a:r>
              <a:rPr lang="hu-HU" dirty="0" err="1" smtClean="0"/>
              <a:t>the</a:t>
            </a:r>
            <a:r>
              <a:rPr lang="hu-HU" dirty="0" smtClean="0"/>
              <a:t> meeting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Turkey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418666" cy="3048000"/>
          </a:xfrm>
        </p:spPr>
      </p:pic>
    </p:spTree>
    <p:extLst>
      <p:ext uri="{BB962C8B-B14F-4D97-AF65-F5344CB8AC3E}">
        <p14:creationId xmlns:p14="http://schemas.microsoft.com/office/powerpoint/2010/main" val="7069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418666" cy="3048000"/>
          </a:xfrm>
        </p:spPr>
      </p:pic>
    </p:spTree>
    <p:extLst>
      <p:ext uri="{BB962C8B-B14F-4D97-AF65-F5344CB8AC3E}">
        <p14:creationId xmlns:p14="http://schemas.microsoft.com/office/powerpoint/2010/main" val="1961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418666" cy="3048000"/>
          </a:xfrm>
        </p:spPr>
      </p:pic>
    </p:spTree>
    <p:extLst>
      <p:ext uri="{BB962C8B-B14F-4D97-AF65-F5344CB8AC3E}">
        <p14:creationId xmlns:p14="http://schemas.microsoft.com/office/powerpoint/2010/main" val="28163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28800"/>
            <a:ext cx="6400800" cy="3048001"/>
          </a:xfrm>
        </p:spPr>
        <p:txBody>
          <a:bodyPr/>
          <a:lstStyle/>
          <a:p>
            <a:r>
              <a:rPr lang="hu-HU" dirty="0" err="1" smtClean="0"/>
              <a:t>Completing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chapter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book</a:t>
            </a:r>
            <a:r>
              <a:rPr lang="hu-HU" dirty="0" smtClean="0"/>
              <a:t> and </a:t>
            </a:r>
            <a:r>
              <a:rPr lang="hu-HU" dirty="0" err="1" smtClean="0"/>
              <a:t>photo</a:t>
            </a:r>
            <a:r>
              <a:rPr lang="hu-HU" dirty="0" smtClean="0"/>
              <a:t> album</a:t>
            </a:r>
          </a:p>
          <a:p>
            <a:r>
              <a:rPr lang="hu-HU" dirty="0" err="1" smtClean="0"/>
              <a:t>Preparing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meeting </a:t>
            </a:r>
            <a:r>
              <a:rPr lang="hu-HU" dirty="0" err="1" smtClean="0"/>
              <a:t>in</a:t>
            </a:r>
            <a:r>
              <a:rPr lang="hu-HU" dirty="0" smtClean="0"/>
              <a:t> Hungary</a:t>
            </a:r>
          </a:p>
          <a:p>
            <a:r>
              <a:rPr lang="hu-HU" dirty="0" err="1" smtClean="0"/>
              <a:t>Parents</a:t>
            </a:r>
            <a:r>
              <a:rPr lang="hu-HU" dirty="0" smtClean="0"/>
              <a:t> </a:t>
            </a:r>
            <a:r>
              <a:rPr lang="hu-HU" dirty="0" err="1" smtClean="0"/>
              <a:t>council</a:t>
            </a:r>
            <a:endParaRPr lang="hu-HU" dirty="0" smtClean="0"/>
          </a:p>
          <a:p>
            <a:r>
              <a:rPr lang="hu-HU" dirty="0" err="1" smtClean="0"/>
              <a:t>Organizing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programmes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2617097" cy="3048000"/>
          </a:xfrm>
        </p:spPr>
      </p:pic>
    </p:spTree>
    <p:extLst>
      <p:ext uri="{BB962C8B-B14F-4D97-AF65-F5344CB8AC3E}">
        <p14:creationId xmlns:p14="http://schemas.microsoft.com/office/powerpoint/2010/main" val="3590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31</Words>
  <Application>Microsoft Office PowerPoint</Application>
  <PresentationFormat>Diavetítés a képernyőre (4:3 oldalarány)</PresentationFormat>
  <Paragraphs>8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Divat</vt:lpstr>
      <vt:lpstr>The work done so far</vt:lpstr>
      <vt:lpstr>Evaluation  the meeting in Turkey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 done so far</dc:title>
  <dc:creator>Sas Adrienn</dc:creator>
  <cp:lastModifiedBy>Munka</cp:lastModifiedBy>
  <cp:revision>4</cp:revision>
  <dcterms:created xsi:type="dcterms:W3CDTF">2015-05-17T06:12:48Z</dcterms:created>
  <dcterms:modified xsi:type="dcterms:W3CDTF">2015-09-14T17:09:12Z</dcterms:modified>
</cp:coreProperties>
</file>