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8" r:id="rId15"/>
    <p:sldId id="268" r:id="rId16"/>
    <p:sldId id="270" r:id="rId17"/>
    <p:sldId id="271" r:id="rId18"/>
    <p:sldId id="274" r:id="rId19"/>
    <p:sldId id="272" r:id="rId20"/>
    <p:sldId id="273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38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38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1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53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299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4966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681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494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603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83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60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088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70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96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70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011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1356-B30D-4249-9281-8221E3142886}" type="datetimeFigureOut">
              <a:rPr lang="hu-HU" smtClean="0"/>
              <a:t>2013.10.06.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2D515B-B729-4CD5-9B6F-0BB7296B63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40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21259" y="97655"/>
            <a:ext cx="4385569" cy="4394741"/>
          </a:xfrm>
        </p:spPr>
        <p:txBody>
          <a:bodyPr>
            <a:normAutofit/>
          </a:bodyPr>
          <a:lstStyle/>
          <a:p>
            <a:r>
              <a:rPr lang="hu-HU" sz="4400" dirty="0" smtClean="0"/>
              <a:t>Szily Kálmán </a:t>
            </a:r>
            <a:r>
              <a:rPr lang="hu-HU" sz="4400" dirty="0" err="1" smtClean="0"/>
              <a:t>Technical</a:t>
            </a:r>
            <a:r>
              <a:rPr lang="hu-HU" sz="4400" dirty="0" smtClean="0"/>
              <a:t> </a:t>
            </a:r>
            <a:r>
              <a:rPr lang="hu-HU" sz="4400" dirty="0" err="1" smtClean="0"/>
              <a:t>Vocational</a:t>
            </a:r>
            <a:r>
              <a:rPr lang="hu-HU" sz="4400" dirty="0" smtClean="0"/>
              <a:t> </a:t>
            </a:r>
            <a:r>
              <a:rPr lang="hu-HU" sz="4400" dirty="0" err="1" smtClean="0"/>
              <a:t>Secondary</a:t>
            </a:r>
            <a:r>
              <a:rPr lang="hu-HU" sz="4400" dirty="0" smtClean="0"/>
              <a:t> </a:t>
            </a:r>
            <a:r>
              <a:rPr lang="hu-HU" sz="4400" dirty="0" err="1" smtClean="0"/>
              <a:t>School</a:t>
            </a:r>
            <a:r>
              <a:rPr lang="hu-HU" sz="4400" dirty="0" smtClean="0"/>
              <a:t>,</a:t>
            </a:r>
            <a:br>
              <a:rPr lang="hu-HU" sz="4400" dirty="0" smtClean="0"/>
            </a:br>
            <a:r>
              <a:rPr lang="hu-HU" sz="4400" dirty="0" smtClean="0"/>
              <a:t>Budapest</a:t>
            </a:r>
            <a:endParaRPr lang="hu-HU" sz="4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3" y="4492396"/>
            <a:ext cx="1612698" cy="222222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7" y="0"/>
            <a:ext cx="3312149" cy="25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227860"/>
            <a:ext cx="6347713" cy="580008"/>
          </a:xfrm>
        </p:spPr>
        <p:txBody>
          <a:bodyPr>
            <a:noAutofit/>
          </a:bodyPr>
          <a:lstStyle/>
          <a:p>
            <a:r>
              <a:rPr lang="hu-HU" sz="4000" dirty="0" err="1" smtClean="0"/>
              <a:t>Activities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" y="3389024"/>
            <a:ext cx="3020628" cy="226547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20" y="2624831"/>
            <a:ext cx="2888203" cy="2166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3" y="912154"/>
            <a:ext cx="3030248" cy="22726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29" y="4571418"/>
            <a:ext cx="2888203" cy="21661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20" y="987615"/>
            <a:ext cx="2829019" cy="21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210104"/>
            <a:ext cx="6347713" cy="642151"/>
          </a:xfrm>
        </p:spPr>
        <p:txBody>
          <a:bodyPr/>
          <a:lstStyle/>
          <a:p>
            <a:r>
              <a:rPr lang="hu-HU" dirty="0" smtClean="0"/>
              <a:t>Education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852256"/>
            <a:ext cx="6347714" cy="1642370"/>
          </a:xfrm>
        </p:spPr>
        <p:txBody>
          <a:bodyPr/>
          <a:lstStyle/>
          <a:p>
            <a:r>
              <a:rPr lang="en-US" dirty="0"/>
              <a:t>vocational </a:t>
            </a:r>
            <a:r>
              <a:rPr lang="en-US" dirty="0" smtClean="0"/>
              <a:t>studies</a:t>
            </a:r>
            <a:endParaRPr lang="hu-HU" dirty="0" smtClean="0"/>
          </a:p>
          <a:p>
            <a:r>
              <a:rPr lang="en-US" dirty="0" smtClean="0"/>
              <a:t>profession </a:t>
            </a:r>
            <a:r>
              <a:rPr lang="en-US" dirty="0"/>
              <a:t>and final </a:t>
            </a:r>
            <a:r>
              <a:rPr lang="en-US" dirty="0" smtClean="0"/>
              <a:t>exam</a:t>
            </a:r>
            <a:endParaRPr lang="hu-HU" dirty="0" smtClean="0"/>
          </a:p>
          <a:p>
            <a:r>
              <a:rPr lang="en-US" dirty="0" smtClean="0"/>
              <a:t>continuing </a:t>
            </a:r>
            <a:r>
              <a:rPr lang="en-US" dirty="0"/>
              <a:t>studies at </a:t>
            </a:r>
            <a:r>
              <a:rPr lang="en-US" dirty="0" smtClean="0"/>
              <a:t>university</a:t>
            </a:r>
            <a:endParaRPr lang="hu-HU" dirty="0" smtClean="0"/>
          </a:p>
          <a:p>
            <a:r>
              <a:rPr lang="en-US" dirty="0" smtClean="0"/>
              <a:t>adult </a:t>
            </a:r>
            <a:r>
              <a:rPr lang="en-US" dirty="0"/>
              <a:t>training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72" y="210105"/>
            <a:ext cx="4586398" cy="28260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509596"/>
            <a:ext cx="4521694" cy="30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5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6434" y="272249"/>
            <a:ext cx="6347713" cy="748683"/>
          </a:xfrm>
        </p:spPr>
        <p:txBody>
          <a:bodyPr>
            <a:noAutofit/>
          </a:bodyPr>
          <a:lstStyle/>
          <a:p>
            <a:r>
              <a:rPr lang="hu-HU" sz="4400" dirty="0" err="1" smtClean="0"/>
              <a:t>Trades</a:t>
            </a:r>
            <a:endParaRPr lang="hu-HU" sz="4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4088" y="1020932"/>
            <a:ext cx="4006790" cy="5433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Timót </a:t>
            </a:r>
            <a:r>
              <a:rPr lang="hu-HU" dirty="0" err="1" smtClean="0"/>
              <a:t>street</a:t>
            </a:r>
            <a:endParaRPr lang="hu-HU" dirty="0" smtClean="0"/>
          </a:p>
          <a:p>
            <a:pPr marL="0" indent="0">
              <a:buNone/>
            </a:pP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/>
              <a:t>W</a:t>
            </a:r>
            <a:r>
              <a:rPr lang="hu-HU" dirty="0" err="1" smtClean="0"/>
              <a:t>orkshops</a:t>
            </a:r>
            <a:endParaRPr lang="hu-HU" dirty="0" smtClean="0"/>
          </a:p>
          <a:p>
            <a:r>
              <a:rPr lang="hu-HU" dirty="0" err="1" smtClean="0"/>
              <a:t>mechanics</a:t>
            </a:r>
            <a:endParaRPr lang="hu-HU" dirty="0" smtClean="0"/>
          </a:p>
          <a:p>
            <a:r>
              <a:rPr lang="hu-HU" dirty="0" err="1" smtClean="0"/>
              <a:t>engineering</a:t>
            </a:r>
            <a:endParaRPr lang="hu-HU" dirty="0" smtClean="0"/>
          </a:p>
          <a:p>
            <a:r>
              <a:rPr lang="hu-HU" dirty="0" err="1" smtClean="0"/>
              <a:t>mechatronics</a:t>
            </a:r>
            <a:endParaRPr lang="hu-HU" dirty="0" smtClean="0"/>
          </a:p>
          <a:p>
            <a:r>
              <a:rPr lang="hu-HU" dirty="0" err="1"/>
              <a:t>e</a:t>
            </a:r>
            <a:r>
              <a:rPr lang="hu-HU" dirty="0" err="1" smtClean="0"/>
              <a:t>lectronics</a:t>
            </a: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err="1" smtClean="0"/>
              <a:t>School</a:t>
            </a:r>
            <a:endParaRPr lang="hu-HU" dirty="0" smtClean="0"/>
          </a:p>
          <a:p>
            <a:r>
              <a:rPr lang="hu-HU" dirty="0" err="1" smtClean="0"/>
              <a:t>Informatics</a:t>
            </a:r>
            <a:endParaRPr lang="hu-HU" dirty="0" smtClean="0"/>
          </a:p>
          <a:p>
            <a:r>
              <a:rPr lang="hu-HU" dirty="0" err="1" smtClean="0"/>
              <a:t>Telecommunication</a:t>
            </a:r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Tolnai </a:t>
            </a:r>
            <a:r>
              <a:rPr lang="hu-HU" dirty="0" err="1" smtClean="0"/>
              <a:t>street</a:t>
            </a:r>
            <a:endParaRPr lang="hu-HU" dirty="0" smtClean="0"/>
          </a:p>
          <a:p>
            <a:r>
              <a:rPr lang="hu-HU" dirty="0" smtClean="0"/>
              <a:t>printing </a:t>
            </a:r>
            <a:r>
              <a:rPr lang="hu-HU" dirty="0"/>
              <a:t>– </a:t>
            </a:r>
            <a:r>
              <a:rPr lang="hu-HU" dirty="0" err="1" smtClean="0"/>
              <a:t>publishing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65" y="484572"/>
            <a:ext cx="3710865" cy="278314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64" y="3681770"/>
            <a:ext cx="3710865" cy="25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095" y="184534"/>
            <a:ext cx="6038034" cy="739806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Practical</a:t>
            </a:r>
            <a:r>
              <a:rPr lang="hu-HU" sz="2800" dirty="0" smtClean="0"/>
              <a:t> </a:t>
            </a:r>
            <a:r>
              <a:rPr lang="hu-HU" sz="2800" dirty="0" err="1" smtClean="0"/>
              <a:t>training</a:t>
            </a:r>
            <a:r>
              <a:rPr lang="hu-HU" sz="2800" dirty="0" smtClean="0"/>
              <a:t> – 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Workshops</a:t>
            </a:r>
            <a:endParaRPr lang="hu-HU" sz="28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07" y="4909350"/>
            <a:ext cx="2375272" cy="1781454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5" y="4909350"/>
            <a:ext cx="2375271" cy="178145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2" y="853318"/>
            <a:ext cx="5090463" cy="381784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07" y="3403128"/>
            <a:ext cx="2375272" cy="133905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07" y="184534"/>
            <a:ext cx="2375272" cy="133906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64" y="4909350"/>
            <a:ext cx="2672180" cy="178145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07" y="1690757"/>
            <a:ext cx="2375272" cy="15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1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737" y="130206"/>
            <a:ext cx="6347713" cy="748683"/>
          </a:xfrm>
        </p:spPr>
        <p:txBody>
          <a:bodyPr/>
          <a:lstStyle/>
          <a:p>
            <a:r>
              <a:rPr lang="hu-HU" dirty="0" smtClean="0"/>
              <a:t>Printing – </a:t>
            </a:r>
            <a:r>
              <a:rPr lang="hu-HU" dirty="0" err="1" smtClean="0"/>
              <a:t>in</a:t>
            </a:r>
            <a:r>
              <a:rPr lang="hu-HU" dirty="0" smtClean="0"/>
              <a:t> Tolnai </a:t>
            </a:r>
            <a:r>
              <a:rPr lang="hu-HU" dirty="0" err="1" smtClean="0"/>
              <a:t>street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8" y="3932806"/>
            <a:ext cx="3367596" cy="25256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4" y="3932806"/>
            <a:ext cx="1707358" cy="25256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" y="700523"/>
            <a:ext cx="5104659" cy="30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7" y="98660"/>
            <a:ext cx="6347713" cy="602676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Culture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326039"/>
            <a:ext cx="4259201" cy="2393671"/>
          </a:xfrm>
        </p:spPr>
      </p:pic>
      <p:sp>
        <p:nvSpPr>
          <p:cNvPr id="5" name="Szövegdoboz 4"/>
          <p:cNvSpPr txBox="1"/>
          <p:nvPr/>
        </p:nvSpPr>
        <p:spPr>
          <a:xfrm>
            <a:off x="609599" y="3870664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Literary</a:t>
            </a:r>
            <a:r>
              <a:rPr lang="hu-HU" dirty="0" smtClean="0"/>
              <a:t> </a:t>
            </a:r>
            <a:r>
              <a:rPr lang="hu-HU" dirty="0" err="1" smtClean="0"/>
              <a:t>competition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01464"/>
            <a:ext cx="4259201" cy="262444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09597" y="78737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library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2458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8" y="147961"/>
            <a:ext cx="6347713" cy="775317"/>
          </a:xfrm>
        </p:spPr>
        <p:txBody>
          <a:bodyPr/>
          <a:lstStyle/>
          <a:p>
            <a:r>
              <a:rPr lang="hu-HU" dirty="0" err="1" smtClean="0"/>
              <a:t>Traditions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8" y="923278"/>
            <a:ext cx="6347714" cy="15530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School leavers' </a:t>
            </a:r>
            <a:r>
              <a:rPr lang="en-US" dirty="0" smtClean="0"/>
              <a:t>ball</a:t>
            </a:r>
            <a:endParaRPr lang="hu-HU" dirty="0" smtClean="0"/>
          </a:p>
          <a:p>
            <a:r>
              <a:rPr lang="en-US" dirty="0" smtClean="0"/>
              <a:t>School days</a:t>
            </a:r>
            <a:endParaRPr lang="hu-HU" dirty="0" smtClean="0"/>
          </a:p>
          <a:p>
            <a:r>
              <a:rPr lang="en-US" dirty="0" smtClean="0"/>
              <a:t>School </a:t>
            </a:r>
            <a:r>
              <a:rPr lang="en-US" dirty="0"/>
              <a:t>leaving </a:t>
            </a:r>
            <a:r>
              <a:rPr lang="en-US" dirty="0" smtClean="0"/>
              <a:t>ceremony</a:t>
            </a:r>
            <a:endParaRPr lang="hu-HU" dirty="0" smtClean="0"/>
          </a:p>
          <a:p>
            <a:r>
              <a:rPr lang="en-US" dirty="0" smtClean="0"/>
              <a:t>School </a:t>
            </a:r>
            <a:r>
              <a:rPr lang="en-US" dirty="0"/>
              <a:t>trip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23" y="355107"/>
            <a:ext cx="3016188" cy="40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51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0104" y="107518"/>
            <a:ext cx="6347713" cy="1320800"/>
          </a:xfrm>
        </p:spPr>
        <p:txBody>
          <a:bodyPr/>
          <a:lstStyle/>
          <a:p>
            <a:r>
              <a:rPr lang="hu-HU" dirty="0" err="1" smtClean="0"/>
              <a:t>School</a:t>
            </a:r>
            <a:r>
              <a:rPr lang="hu-HU" dirty="0" smtClean="0"/>
              <a:t> </a:t>
            </a:r>
            <a:r>
              <a:rPr lang="hu-HU" dirty="0" err="1" smtClean="0"/>
              <a:t>Days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3" y="148762"/>
            <a:ext cx="2737090" cy="20528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2" y="147961"/>
            <a:ext cx="2738159" cy="20536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40" y="4465469"/>
            <a:ext cx="1646253" cy="21950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13" y="4465469"/>
            <a:ext cx="2938508" cy="22038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5" y="4483099"/>
            <a:ext cx="3291659" cy="218625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0" y="2361998"/>
            <a:ext cx="2021973" cy="19430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20" y="2318944"/>
            <a:ext cx="3017297" cy="201153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9" y="2331655"/>
            <a:ext cx="1292063" cy="198610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28447" y="851907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Nightly</a:t>
            </a:r>
            <a:r>
              <a:rPr lang="hu-HU" dirty="0" smtClean="0"/>
              <a:t> sport &amp; LAN </a:t>
            </a:r>
            <a:r>
              <a:rPr lang="hu-HU" dirty="0" err="1" smtClean="0"/>
              <a:t>party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58800" y="2318944"/>
            <a:ext cx="1467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Sport, </a:t>
            </a:r>
            <a:r>
              <a:rPr lang="hu-HU" dirty="0" err="1" smtClean="0"/>
              <a:t>culture</a:t>
            </a:r>
            <a:r>
              <a:rPr lang="hu-HU" dirty="0" smtClean="0"/>
              <a:t>, </a:t>
            </a:r>
            <a:r>
              <a:rPr lang="hu-HU" dirty="0" err="1" smtClean="0"/>
              <a:t>playing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7999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346" y="100970"/>
            <a:ext cx="2520955" cy="562252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School</a:t>
            </a:r>
            <a:r>
              <a:rPr lang="hu-HU" dirty="0" smtClean="0"/>
              <a:t> </a:t>
            </a:r>
            <a:r>
              <a:rPr lang="hu-HU" dirty="0" err="1" smtClean="0"/>
              <a:t>Days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84" y="100970"/>
            <a:ext cx="2029222" cy="22411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54" y="161767"/>
            <a:ext cx="3361677" cy="22411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7" y="4686556"/>
            <a:ext cx="3175483" cy="21090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7" y="2467808"/>
            <a:ext cx="3138873" cy="20847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7" y="2471935"/>
            <a:ext cx="3138873" cy="20847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7" y="4678302"/>
            <a:ext cx="3138873" cy="209258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57453" y="874395"/>
            <a:ext cx="1959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Playing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music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Play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guns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773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9093" y="201227"/>
            <a:ext cx="6347713" cy="892176"/>
          </a:xfrm>
        </p:spPr>
        <p:txBody>
          <a:bodyPr/>
          <a:lstStyle/>
          <a:p>
            <a:r>
              <a:rPr lang="hu-HU" dirty="0" err="1" smtClean="0"/>
              <a:t>School</a:t>
            </a:r>
            <a:r>
              <a:rPr lang="hu-HU" dirty="0" smtClean="0"/>
              <a:t> </a:t>
            </a:r>
            <a:r>
              <a:rPr lang="hu-HU" dirty="0" err="1" smtClean="0"/>
              <a:t>leavers</a:t>
            </a:r>
            <a:r>
              <a:rPr lang="hu-HU" dirty="0" smtClean="0"/>
              <a:t>’ ball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53" y="1093404"/>
            <a:ext cx="4213938" cy="3160454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" y="4456588"/>
            <a:ext cx="3024328" cy="22682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" y="1093403"/>
            <a:ext cx="2370341" cy="31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4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Place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2160590"/>
            <a:ext cx="4983332" cy="1896505"/>
          </a:xfrm>
        </p:spPr>
        <p:txBody>
          <a:bodyPr/>
          <a:lstStyle/>
          <a:p>
            <a:r>
              <a:rPr lang="en-US" dirty="0"/>
              <a:t>Budapest</a:t>
            </a:r>
            <a:r>
              <a:rPr lang="en-US" sz="1100" dirty="0"/>
              <a:t>,</a:t>
            </a:r>
            <a:r>
              <a:rPr lang="en-US" dirty="0"/>
              <a:t> one of the most interesting </a:t>
            </a:r>
            <a:r>
              <a:rPr lang="en-US" dirty="0" smtClean="0"/>
              <a:t>cities </a:t>
            </a:r>
            <a:r>
              <a:rPr lang="en-US" dirty="0"/>
              <a:t>in the heart of </a:t>
            </a:r>
            <a:r>
              <a:rPr lang="en-US" dirty="0" smtClean="0"/>
              <a:t>Europe</a:t>
            </a:r>
            <a:endParaRPr lang="hu-HU" dirty="0" smtClean="0"/>
          </a:p>
          <a:p>
            <a:r>
              <a:rPr lang="en-US" dirty="0"/>
              <a:t>The one of the largest schools in Budapest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56" y="4417871"/>
            <a:ext cx="3155397" cy="20983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64" y="4417810"/>
            <a:ext cx="2797867" cy="20984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80" y="2333122"/>
            <a:ext cx="3151573" cy="19697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18" y="206878"/>
            <a:ext cx="3015899" cy="20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513" y="174594"/>
            <a:ext cx="6347713" cy="695417"/>
          </a:xfrm>
        </p:spPr>
        <p:txBody>
          <a:bodyPr/>
          <a:lstStyle/>
          <a:p>
            <a:r>
              <a:rPr lang="hu-HU" dirty="0" err="1" smtClean="0"/>
              <a:t>School</a:t>
            </a:r>
            <a:r>
              <a:rPr lang="hu-HU" dirty="0" smtClean="0"/>
              <a:t> </a:t>
            </a:r>
            <a:r>
              <a:rPr lang="hu-HU" dirty="0" err="1" smtClean="0"/>
              <a:t>leaving</a:t>
            </a:r>
            <a:r>
              <a:rPr lang="hu-HU" dirty="0" smtClean="0"/>
              <a:t> </a:t>
            </a:r>
            <a:r>
              <a:rPr lang="hu-HU" dirty="0" err="1" smtClean="0"/>
              <a:t>ceremony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3" y="979858"/>
            <a:ext cx="3394231" cy="254567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38" y="979858"/>
            <a:ext cx="3394230" cy="25456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2" y="3701988"/>
            <a:ext cx="3311372" cy="24835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38" y="3701988"/>
            <a:ext cx="3409026" cy="2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2186" y="94695"/>
            <a:ext cx="6347713" cy="1320800"/>
          </a:xfrm>
        </p:spPr>
        <p:txBody>
          <a:bodyPr/>
          <a:lstStyle/>
          <a:p>
            <a:r>
              <a:rPr lang="hu-HU" dirty="0" err="1" smtClean="0"/>
              <a:t>Trips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6" y="3776462"/>
            <a:ext cx="3380747" cy="2535561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73" y="692951"/>
            <a:ext cx="4467332" cy="25128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6" y="692951"/>
            <a:ext cx="3313673" cy="24852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64" y="3776462"/>
            <a:ext cx="3380748" cy="253556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797459" y="328678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Italy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996114" y="32867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Hungary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369959" y="6432365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Ski</a:t>
            </a:r>
            <a:r>
              <a:rPr lang="hu-HU" dirty="0" smtClean="0"/>
              <a:t> </a:t>
            </a:r>
            <a:r>
              <a:rPr lang="hu-HU" dirty="0" err="1" smtClean="0"/>
              <a:t>camp</a:t>
            </a:r>
            <a:r>
              <a:rPr lang="hu-HU" dirty="0" smtClean="0"/>
              <a:t> –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Slovakie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78957" y="6312023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Arboretum</a:t>
            </a:r>
            <a:r>
              <a:rPr lang="hu-HU" dirty="0" smtClean="0"/>
              <a:t> </a:t>
            </a:r>
            <a:r>
              <a:rPr lang="hu-HU" dirty="0" err="1" smtClean="0"/>
              <a:t>near</a:t>
            </a:r>
            <a:r>
              <a:rPr lang="hu-HU" dirty="0" smtClean="0"/>
              <a:t> Vác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297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945" y="156839"/>
            <a:ext cx="8392358" cy="1320800"/>
          </a:xfrm>
        </p:spPr>
        <p:txBody>
          <a:bodyPr/>
          <a:lstStyle/>
          <a:p>
            <a:r>
              <a:rPr lang="hu-HU" dirty="0" smtClean="0"/>
              <a:t>International relations / </a:t>
            </a:r>
            <a:br>
              <a:rPr lang="hu-HU" dirty="0" smtClean="0"/>
            </a:br>
            <a:r>
              <a:rPr lang="hu-HU" dirty="0" err="1" smtClean="0"/>
              <a:t>cooperation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477" y="1477639"/>
            <a:ext cx="6347714" cy="2011285"/>
          </a:xfrm>
        </p:spPr>
        <p:txBody>
          <a:bodyPr/>
          <a:lstStyle/>
          <a:p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think</a:t>
            </a:r>
            <a:r>
              <a:rPr lang="hu-HU" dirty="0"/>
              <a:t> it is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important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 smtClean="0"/>
              <a:t>students</a:t>
            </a:r>
            <a:endParaRPr lang="hu-HU" dirty="0" smtClean="0"/>
          </a:p>
          <a:p>
            <a:r>
              <a:rPr lang="hu-HU" dirty="0" err="1" smtClean="0"/>
              <a:t>There</a:t>
            </a:r>
            <a:r>
              <a:rPr lang="hu-HU" dirty="0" smtClean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 smtClean="0"/>
              <a:t>projects</a:t>
            </a:r>
            <a:endParaRPr lang="hu-HU" dirty="0" smtClean="0"/>
          </a:p>
          <a:p>
            <a:pPr lvl="1"/>
            <a:r>
              <a:rPr lang="hu-HU" dirty="0" smtClean="0"/>
              <a:t>Leonardo </a:t>
            </a:r>
            <a:r>
              <a:rPr lang="hu-HU" dirty="0"/>
              <a:t>- </a:t>
            </a:r>
            <a:r>
              <a:rPr lang="hu-HU" dirty="0" err="1"/>
              <a:t>Austria</a:t>
            </a:r>
            <a:r>
              <a:rPr lang="hu-HU" dirty="0"/>
              <a:t>, </a:t>
            </a:r>
            <a:r>
              <a:rPr lang="hu-HU" dirty="0" err="1"/>
              <a:t>Germany</a:t>
            </a:r>
            <a:r>
              <a:rPr lang="hu-HU" dirty="0"/>
              <a:t>, </a:t>
            </a:r>
            <a:r>
              <a:rPr lang="hu-HU" dirty="0" err="1" smtClean="0"/>
              <a:t>Poland</a:t>
            </a:r>
            <a:endParaRPr lang="hu-HU" dirty="0" smtClean="0"/>
          </a:p>
          <a:p>
            <a:pPr lvl="1"/>
            <a:r>
              <a:rPr lang="hu-HU" dirty="0" err="1" smtClean="0"/>
              <a:t>Czech</a:t>
            </a:r>
            <a:r>
              <a:rPr lang="hu-HU" dirty="0" smtClean="0"/>
              <a:t> </a:t>
            </a:r>
            <a:r>
              <a:rPr lang="hu-HU" dirty="0" err="1"/>
              <a:t>Republic</a:t>
            </a:r>
            <a:r>
              <a:rPr lang="hu-HU" dirty="0"/>
              <a:t> -  </a:t>
            </a:r>
            <a:r>
              <a:rPr lang="hu-HU" dirty="0" err="1"/>
              <a:t>international</a:t>
            </a:r>
            <a:r>
              <a:rPr lang="hu-HU" dirty="0"/>
              <a:t> </a:t>
            </a:r>
            <a:r>
              <a:rPr lang="hu-HU" dirty="0" err="1" smtClean="0"/>
              <a:t>competitions</a:t>
            </a:r>
            <a:endParaRPr lang="hu-HU" dirty="0" smtClean="0"/>
          </a:p>
          <a:p>
            <a:pPr lvl="1"/>
            <a:r>
              <a:rPr lang="hu-HU" dirty="0" smtClean="0"/>
              <a:t>Comenius </a:t>
            </a:r>
            <a:r>
              <a:rPr lang="hu-HU" dirty="0"/>
              <a:t>- </a:t>
            </a:r>
            <a:r>
              <a:rPr lang="hu-HU" dirty="0" err="1"/>
              <a:t>Greece</a:t>
            </a:r>
            <a:r>
              <a:rPr lang="hu-HU" dirty="0"/>
              <a:t>, </a:t>
            </a:r>
            <a:r>
              <a:rPr lang="hu-HU" dirty="0" err="1"/>
              <a:t>Italy</a:t>
            </a:r>
            <a:r>
              <a:rPr lang="hu-HU" dirty="0"/>
              <a:t>, </a:t>
            </a:r>
            <a:r>
              <a:rPr lang="hu-HU" dirty="0" err="1"/>
              <a:t>Portugal</a:t>
            </a:r>
            <a:r>
              <a:rPr lang="hu-HU" dirty="0"/>
              <a:t>, </a:t>
            </a:r>
            <a:r>
              <a:rPr lang="hu-HU" dirty="0" err="1"/>
              <a:t>Romania</a:t>
            </a:r>
            <a:r>
              <a:rPr lang="hu-HU" dirty="0"/>
              <a:t>, Spain, </a:t>
            </a:r>
            <a:r>
              <a:rPr lang="hu-HU" dirty="0" err="1"/>
              <a:t>Turkey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26" y="3639845"/>
            <a:ext cx="4065973" cy="30494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7" y="3628749"/>
            <a:ext cx="4080768" cy="30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4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886" y="2802384"/>
            <a:ext cx="6347713" cy="1320800"/>
          </a:xfrm>
        </p:spPr>
        <p:txBody>
          <a:bodyPr/>
          <a:lstStyle/>
          <a:p>
            <a:pPr algn="ctr"/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741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9" y="343269"/>
            <a:ext cx="6347713" cy="1320800"/>
          </a:xfrm>
        </p:spPr>
        <p:txBody>
          <a:bodyPr/>
          <a:lstStyle/>
          <a:p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present</a:t>
            </a:r>
            <a:r>
              <a:rPr lang="hu-HU" dirty="0" smtClean="0"/>
              <a:t> –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places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Budapest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621" y="1530276"/>
            <a:ext cx="4397406" cy="5021443"/>
          </a:xfrm>
        </p:spPr>
        <p:txBody>
          <a:bodyPr/>
          <a:lstStyle/>
          <a:p>
            <a:r>
              <a:rPr lang="en-US" dirty="0" err="1"/>
              <a:t>Timót</a:t>
            </a:r>
            <a:r>
              <a:rPr lang="en-US" dirty="0"/>
              <a:t> street - the home of school in the 9th district of </a:t>
            </a:r>
            <a:r>
              <a:rPr lang="en-US" dirty="0" smtClean="0"/>
              <a:t>Budapest</a:t>
            </a:r>
            <a:endParaRPr lang="hu-HU" dirty="0" smtClean="0"/>
          </a:p>
          <a:p>
            <a:pPr lvl="1"/>
            <a:r>
              <a:rPr lang="en-US" dirty="0" smtClean="0"/>
              <a:t>school </a:t>
            </a:r>
            <a:r>
              <a:rPr lang="en-US" dirty="0"/>
              <a:t>building (~ 700-800 student</a:t>
            </a:r>
            <a:r>
              <a:rPr lang="en-US" dirty="0" smtClean="0"/>
              <a:t>)</a:t>
            </a:r>
            <a:endParaRPr lang="hu-HU" dirty="0" smtClean="0"/>
          </a:p>
          <a:p>
            <a:pPr lvl="1"/>
            <a:r>
              <a:rPr lang="en-US" dirty="0" smtClean="0"/>
              <a:t>dormitory </a:t>
            </a:r>
            <a:r>
              <a:rPr lang="en-US" dirty="0"/>
              <a:t>building (180 </a:t>
            </a:r>
            <a:r>
              <a:rPr lang="en-US" dirty="0" err="1"/>
              <a:t>residentials</a:t>
            </a:r>
            <a:r>
              <a:rPr lang="en-US" dirty="0"/>
              <a:t>, boys &amp; girls)sport </a:t>
            </a:r>
            <a:r>
              <a:rPr lang="en-US" dirty="0" smtClean="0"/>
              <a:t>fields</a:t>
            </a:r>
            <a:endParaRPr lang="hu-HU" dirty="0" smtClean="0"/>
          </a:p>
          <a:p>
            <a:pPr lvl="1"/>
            <a:r>
              <a:rPr lang="en-US" dirty="0" smtClean="0"/>
              <a:t>workshops </a:t>
            </a:r>
            <a:r>
              <a:rPr lang="en-US" dirty="0"/>
              <a:t>(~ 200 students</a:t>
            </a:r>
            <a:r>
              <a:rPr lang="en-US" dirty="0" smtClean="0"/>
              <a:t>)</a:t>
            </a:r>
            <a:endParaRPr lang="hu-HU" dirty="0" smtClean="0"/>
          </a:p>
          <a:p>
            <a:r>
              <a:rPr lang="en-US" dirty="0"/>
              <a:t>Tolnai street - the site of school is in the heart of the </a:t>
            </a:r>
            <a:r>
              <a:rPr lang="en-US" dirty="0" err="1"/>
              <a:t>cityschool</a:t>
            </a:r>
            <a:r>
              <a:rPr lang="en-US" dirty="0"/>
              <a:t> </a:t>
            </a:r>
            <a:endParaRPr lang="hu-HU" dirty="0" smtClean="0"/>
          </a:p>
          <a:p>
            <a:pPr lvl="1"/>
            <a:r>
              <a:rPr lang="en-US" dirty="0" smtClean="0"/>
              <a:t>building </a:t>
            </a:r>
            <a:r>
              <a:rPr lang="en-US" dirty="0"/>
              <a:t>(~100 students</a:t>
            </a:r>
            <a:r>
              <a:rPr lang="en-US" dirty="0" smtClean="0"/>
              <a:t>)</a:t>
            </a:r>
            <a:endParaRPr lang="hu-HU" dirty="0" smtClean="0"/>
          </a:p>
          <a:p>
            <a:pPr lvl="1"/>
            <a:r>
              <a:rPr lang="en-US" dirty="0" smtClean="0"/>
              <a:t>printing </a:t>
            </a:r>
            <a:r>
              <a:rPr lang="en-US" dirty="0"/>
              <a:t>house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81" y="4366194"/>
            <a:ext cx="3154532" cy="23658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49" y="1429412"/>
            <a:ext cx="3578628" cy="26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Past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8" y="1270000"/>
            <a:ext cx="6347714" cy="733530"/>
          </a:xfrm>
        </p:spPr>
        <p:txBody>
          <a:bodyPr/>
          <a:lstStyle/>
          <a:p>
            <a:r>
              <a:rPr lang="en-US" dirty="0"/>
              <a:t>Founded in 1952, 7 years after the 2nd World War on the site of an army base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7" y="1930400"/>
            <a:ext cx="3101269" cy="23898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890" y="1930400"/>
            <a:ext cx="3723944" cy="24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6535" y="269646"/>
            <a:ext cx="6347714" cy="3880773"/>
          </a:xfrm>
        </p:spPr>
        <p:txBody>
          <a:bodyPr/>
          <a:lstStyle/>
          <a:p>
            <a:r>
              <a:rPr lang="hu-HU" dirty="0"/>
              <a:t>Szily </a:t>
            </a:r>
            <a:r>
              <a:rPr lang="hu-HU" dirty="0" smtClean="0"/>
              <a:t>Kálmán (1838 – 1924)</a:t>
            </a:r>
          </a:p>
          <a:p>
            <a:pPr lvl="1"/>
            <a:r>
              <a:rPr lang="hu-HU" dirty="0" err="1" smtClean="0"/>
              <a:t>Polihistor</a:t>
            </a:r>
            <a:endParaRPr lang="hu-HU" dirty="0" smtClean="0"/>
          </a:p>
          <a:p>
            <a:pPr lvl="1"/>
            <a:r>
              <a:rPr lang="hu-HU" dirty="0" err="1" smtClean="0"/>
              <a:t>Scientist</a:t>
            </a:r>
            <a:endParaRPr lang="hu-HU" dirty="0" smtClean="0"/>
          </a:p>
          <a:p>
            <a:pPr lvl="1"/>
            <a:r>
              <a:rPr lang="hu-HU" dirty="0" err="1" smtClean="0"/>
              <a:t>Minister</a:t>
            </a:r>
            <a:endParaRPr lang="hu-HU" dirty="0" smtClean="0"/>
          </a:p>
          <a:p>
            <a:pPr lvl="1"/>
            <a:endParaRPr lang="hu-HU" dirty="0"/>
          </a:p>
          <a:p>
            <a:r>
              <a:rPr lang="hu-HU" dirty="0"/>
              <a:t>Tótfalusi Kis Miklós (1650 -1702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Typographer</a:t>
            </a:r>
            <a:endParaRPr lang="hu-HU" dirty="0" smtClean="0"/>
          </a:p>
          <a:p>
            <a:pPr lvl="1"/>
            <a:r>
              <a:rPr lang="hu-HU" dirty="0" err="1" smtClean="0"/>
              <a:t>pressman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11" y="3231473"/>
            <a:ext cx="1896962" cy="26655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87" y="269646"/>
            <a:ext cx="2095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 err="1" smtClean="0"/>
              <a:t>Principles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Child </a:t>
            </a:r>
            <a:r>
              <a:rPr lang="en-US" sz="2400" dirty="0" smtClean="0"/>
              <a:t>centered</a:t>
            </a:r>
            <a:endParaRPr lang="hu-HU" sz="2400" dirty="0" smtClean="0"/>
          </a:p>
          <a:p>
            <a:r>
              <a:rPr lang="en-US" sz="2400" dirty="0" smtClean="0"/>
              <a:t>family </a:t>
            </a:r>
            <a:r>
              <a:rPr lang="en-US" sz="2400" dirty="0" err="1" smtClean="0"/>
              <a:t>athmosphere</a:t>
            </a:r>
            <a:endParaRPr lang="hu-HU" sz="2400" dirty="0" smtClean="0"/>
          </a:p>
          <a:p>
            <a:r>
              <a:rPr lang="en-US" sz="2400" dirty="0" smtClean="0"/>
              <a:t>modern</a:t>
            </a:r>
            <a:r>
              <a:rPr lang="en-US" sz="2400" dirty="0"/>
              <a:t>, professional </a:t>
            </a:r>
            <a:r>
              <a:rPr lang="en-US" sz="2400" dirty="0" smtClean="0"/>
              <a:t>education</a:t>
            </a:r>
            <a:endParaRPr lang="hu-HU" sz="2400" dirty="0" smtClean="0"/>
          </a:p>
          <a:p>
            <a:r>
              <a:rPr lang="en-US" sz="2400" dirty="0" smtClean="0"/>
              <a:t>Culture</a:t>
            </a:r>
            <a:endParaRPr lang="hu-HU" sz="2400" dirty="0" smtClean="0"/>
          </a:p>
          <a:p>
            <a:r>
              <a:rPr lang="en-US" sz="2400" dirty="0" smtClean="0"/>
              <a:t>Traditions</a:t>
            </a:r>
            <a:endParaRPr lang="hu-HU" sz="2400" dirty="0" smtClean="0"/>
          </a:p>
          <a:p>
            <a:r>
              <a:rPr lang="en-US" sz="2400" dirty="0" smtClean="0"/>
              <a:t>international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9737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Friendly</a:t>
            </a:r>
            <a:r>
              <a:rPr lang="hu-HU" dirty="0"/>
              <a:t>, </a:t>
            </a:r>
            <a:r>
              <a:rPr lang="hu-HU" dirty="0" err="1"/>
              <a:t>child</a:t>
            </a:r>
            <a:r>
              <a:rPr lang="hu-HU" dirty="0"/>
              <a:t> </a:t>
            </a:r>
            <a:r>
              <a:rPr lang="hu-HU" dirty="0" err="1"/>
              <a:t>centred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69446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Family</a:t>
            </a:r>
            <a:r>
              <a:rPr lang="hu-HU" dirty="0" smtClean="0"/>
              <a:t> </a:t>
            </a:r>
            <a:r>
              <a:rPr lang="hu-HU" dirty="0" err="1" smtClean="0"/>
              <a:t>athmospehre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Dormitory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032986"/>
            <a:ext cx="2962461" cy="218911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55" y="4557713"/>
            <a:ext cx="3204470" cy="18584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55" y="2042380"/>
            <a:ext cx="3204470" cy="240335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4333582"/>
            <a:ext cx="2962461" cy="22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2966" y="286645"/>
            <a:ext cx="6347713" cy="615518"/>
          </a:xfrm>
        </p:spPr>
        <p:txBody>
          <a:bodyPr>
            <a:normAutofit fontScale="90000"/>
          </a:bodyPr>
          <a:lstStyle/>
          <a:p>
            <a:r>
              <a:rPr lang="hu-HU" sz="4400" dirty="0" err="1" smtClean="0"/>
              <a:t>Familiar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2" y="1639824"/>
            <a:ext cx="3137077" cy="235280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3" y="1637789"/>
            <a:ext cx="3053918" cy="22904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3" y="4513199"/>
            <a:ext cx="2836750" cy="212756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857535" y="1040161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Halloween</a:t>
            </a:r>
            <a:r>
              <a:rPr lang="hu-HU" sz="2400" dirty="0" smtClean="0"/>
              <a:t> </a:t>
            </a:r>
            <a:r>
              <a:rPr lang="hu-HU" sz="2400" dirty="0" err="1" smtClean="0"/>
              <a:t>party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63123" y="406419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Christmas</a:t>
            </a:r>
            <a:r>
              <a:rPr lang="hu-HU" dirty="0" smtClean="0"/>
              <a:t> </a:t>
            </a:r>
            <a:r>
              <a:rPr lang="hu-HU" dirty="0" err="1" smtClean="0"/>
              <a:t>lunch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2" y="4513199"/>
            <a:ext cx="3137077" cy="235280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07043" y="4064191"/>
            <a:ext cx="225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Easter</a:t>
            </a:r>
            <a:r>
              <a:rPr lang="hu-HU" dirty="0" smtClean="0"/>
              <a:t> </a:t>
            </a:r>
            <a:r>
              <a:rPr lang="hu-HU" dirty="0" err="1" smtClean="0"/>
              <a:t>feast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238933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937</TotalTime>
  <Words>298</Words>
  <Application>Microsoft Office PowerPoint</Application>
  <PresentationFormat>Diavetítés a képernyőre (4:3 oldalarány)</PresentationFormat>
  <Paragraphs>86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Fazetta</vt:lpstr>
      <vt:lpstr>Szily Kálmán Technical Vocational Secondary School, Budapest</vt:lpstr>
      <vt:lpstr>The Place</vt:lpstr>
      <vt:lpstr>At present – Two places in Budapest</vt:lpstr>
      <vt:lpstr>The Past</vt:lpstr>
      <vt:lpstr>PowerPoint bemutató</vt:lpstr>
      <vt:lpstr>Principles</vt:lpstr>
      <vt:lpstr>Friendly, child centred school</vt:lpstr>
      <vt:lpstr>Family athmospehre Dormitory</vt:lpstr>
      <vt:lpstr>Familiar</vt:lpstr>
      <vt:lpstr>Activities</vt:lpstr>
      <vt:lpstr>Education</vt:lpstr>
      <vt:lpstr>Trades</vt:lpstr>
      <vt:lpstr>Practical training – in the Workshops</vt:lpstr>
      <vt:lpstr>Printing – in Tolnai street</vt:lpstr>
      <vt:lpstr>Culture</vt:lpstr>
      <vt:lpstr>Traditions</vt:lpstr>
      <vt:lpstr>School Days</vt:lpstr>
      <vt:lpstr>School Days</vt:lpstr>
      <vt:lpstr>School leavers’ ball</vt:lpstr>
      <vt:lpstr>School leaving ceremony</vt:lpstr>
      <vt:lpstr>Trips</vt:lpstr>
      <vt:lpstr>International relations /  cooperation</vt:lpstr>
      <vt:lpstr>Thank You for Attention!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fz</dc:creator>
  <cp:lastModifiedBy>fz</cp:lastModifiedBy>
  <cp:revision>21</cp:revision>
  <dcterms:created xsi:type="dcterms:W3CDTF">2013-10-06T09:21:41Z</dcterms:created>
  <dcterms:modified xsi:type="dcterms:W3CDTF">2013-10-07T00:59:10Z</dcterms:modified>
</cp:coreProperties>
</file>